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9" r:id="rId5"/>
    <p:sldId id="260" r:id="rId6"/>
    <p:sldId id="278" r:id="rId7"/>
    <p:sldId id="261" r:id="rId8"/>
    <p:sldId id="262" r:id="rId9"/>
    <p:sldId id="264" r:id="rId10"/>
    <p:sldId id="265" r:id="rId11"/>
    <p:sldId id="266" r:id="rId12"/>
    <p:sldId id="267" r:id="rId13"/>
    <p:sldId id="279" r:id="rId14"/>
    <p:sldId id="268" r:id="rId15"/>
    <p:sldId id="269" r:id="rId16"/>
    <p:sldId id="270" r:id="rId17"/>
    <p:sldId id="271" r:id="rId18"/>
    <p:sldId id="272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2A47-4E27-43E5-8775-36E31A782CF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7FD3-D35A-4EBC-AADA-EEB79B0767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54;&#1050;&#1059;&#1052;&#1045;&#1053;&#1058;&#1067;\&#1060;&#1064;\&#1051;&#1086;&#1089;&#1082;&#1091;&#1090;&#1082;&#1080;\&#1060;&#1080;&#1079;&#1082;&#1091;&#1083;&#1100;&#1090;&#1084;&#1080;&#1085;&#1091;&#1090;&#1082;&#1072;\&#1090;&#1088;&#1080;%20&#1087;&#1086;&#1076;&#1088;&#1091;&#1078;&#1082;&#1080;(+)&#1047;&#1072;&#1088;&#1080;&#1094;&#1082;&#1072;&#1103;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2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3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3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три подружки(+)Зариц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282" y="142852"/>
            <a:ext cx="304800" cy="304800"/>
          </a:xfrm>
          <a:prstGeom prst="rect">
            <a:avLst/>
          </a:prstGeom>
        </p:spPr>
      </p:pic>
      <p:pic>
        <p:nvPicPr>
          <p:cNvPr id="51" name="Рисунок 50" descr="2b3295c70961d71e57ba8cc3d3eddd89.27-normal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71604" y="1142984"/>
            <a:ext cx="1785950" cy="1785950"/>
          </a:xfrm>
          <a:prstGeom prst="rect">
            <a:avLst/>
          </a:prstGeom>
        </p:spPr>
      </p:pic>
      <p:pic>
        <p:nvPicPr>
          <p:cNvPr id="52" name="Рисунок 51" descr="2b3295c70961d71e57ba8cc3d3eddd89.27-normal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3636" y="1928802"/>
            <a:ext cx="1785950" cy="1785950"/>
          </a:xfrm>
          <a:prstGeom prst="rect">
            <a:avLst/>
          </a:prstGeom>
        </p:spPr>
      </p:pic>
      <p:pic>
        <p:nvPicPr>
          <p:cNvPr id="53" name="Рисунок 52" descr="2b3295c70961d71e57ba8cc3d3eddd89.27-normal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28926" y="4214818"/>
            <a:ext cx="1785950" cy="178595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1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76c35d586262dd05445a1bcb31f6d4a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1176602"/>
            <a:ext cx="1071570" cy="1891006"/>
          </a:xfrm>
          <a:prstGeom prst="rect">
            <a:avLst/>
          </a:prstGeom>
        </p:spPr>
      </p:pic>
      <p:pic>
        <p:nvPicPr>
          <p:cNvPr id="51" name="Рисунок 50" descr="76c35d586262dd05445a1bcb31f6d4a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1928802"/>
            <a:ext cx="1071570" cy="1891006"/>
          </a:xfrm>
          <a:prstGeom prst="rect">
            <a:avLst/>
          </a:prstGeom>
        </p:spPr>
      </p:pic>
      <p:pic>
        <p:nvPicPr>
          <p:cNvPr id="52" name="Рисунок 51" descr="76c35d586262dd05445a1bcb31f6d4a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214818"/>
            <a:ext cx="1071570" cy="1891006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885ff2d310c23b836da937b63c1397d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79" y="971533"/>
            <a:ext cx="1750231" cy="2100277"/>
          </a:xfrm>
          <a:prstGeom prst="rect">
            <a:avLst/>
          </a:prstGeom>
        </p:spPr>
      </p:pic>
      <p:pic>
        <p:nvPicPr>
          <p:cNvPr id="51" name="Рисунок 50" descr="885ff2d310c23b836da937b63c1397d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785926"/>
            <a:ext cx="1750231" cy="2100277"/>
          </a:xfrm>
          <a:prstGeom prst="rect">
            <a:avLst/>
          </a:prstGeom>
        </p:spPr>
      </p:pic>
      <p:pic>
        <p:nvPicPr>
          <p:cNvPr id="52" name="Рисунок 51" descr="885ff2d310c23b836da937b63c1397d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071942"/>
            <a:ext cx="1750231" cy="2100277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1b537a21dddce5d80b72cd1fb1255dc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285860"/>
            <a:ext cx="1643074" cy="1643074"/>
          </a:xfrm>
          <a:prstGeom prst="rect">
            <a:avLst/>
          </a:prstGeom>
        </p:spPr>
      </p:pic>
      <p:pic>
        <p:nvPicPr>
          <p:cNvPr id="51" name="Рисунок 50" descr="1b537a21dddce5d80b72cd1fb1255dc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928802"/>
            <a:ext cx="1643074" cy="1643074"/>
          </a:xfrm>
          <a:prstGeom prst="rect">
            <a:avLst/>
          </a:prstGeom>
        </p:spPr>
      </p:pic>
      <p:pic>
        <p:nvPicPr>
          <p:cNvPr id="52" name="Рисунок 51" descr="1b537a21dddce5d80b72cd1fb1255dc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286256"/>
            <a:ext cx="1643074" cy="1643074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7b65cbb22359736d54d3228866ac4cd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1500174"/>
            <a:ext cx="1428760" cy="1206508"/>
          </a:xfrm>
          <a:prstGeom prst="rect">
            <a:avLst/>
          </a:prstGeom>
        </p:spPr>
      </p:pic>
      <p:pic>
        <p:nvPicPr>
          <p:cNvPr id="51" name="Рисунок 50" descr="7b65cbb22359736d54d3228866ac4cd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429132"/>
            <a:ext cx="1428760" cy="1206508"/>
          </a:xfrm>
          <a:prstGeom prst="rect">
            <a:avLst/>
          </a:prstGeom>
        </p:spPr>
      </p:pic>
      <p:pic>
        <p:nvPicPr>
          <p:cNvPr id="52" name="Рисунок 51" descr="7b65cbb22359736d54d3228866ac4cd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214554"/>
            <a:ext cx="1428760" cy="1206508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e36fed542d2d5b1b9559f0928ad31d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1500174"/>
            <a:ext cx="1888448" cy="1143008"/>
          </a:xfrm>
          <a:prstGeom prst="rect">
            <a:avLst/>
          </a:prstGeom>
        </p:spPr>
      </p:pic>
      <p:pic>
        <p:nvPicPr>
          <p:cNvPr id="51" name="Рисунок 50" descr="e36fed542d2d5b1b9559f0928ad31d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357430"/>
            <a:ext cx="1888448" cy="1143008"/>
          </a:xfrm>
          <a:prstGeom prst="rect">
            <a:avLst/>
          </a:prstGeom>
        </p:spPr>
      </p:pic>
      <p:pic>
        <p:nvPicPr>
          <p:cNvPr id="52" name="Рисунок 51" descr="e36fed542d2d5b1b9559f0928ad31d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4572008"/>
            <a:ext cx="1888448" cy="1143008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da853a40e7e65e012fc22917f647ac8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1643050"/>
            <a:ext cx="1186203" cy="1000132"/>
          </a:xfrm>
          <a:prstGeom prst="rect">
            <a:avLst/>
          </a:prstGeom>
        </p:spPr>
      </p:pic>
      <p:pic>
        <p:nvPicPr>
          <p:cNvPr id="51" name="Рисунок 50" descr="da853a40e7e65e012fc22917f647ac8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428868"/>
            <a:ext cx="1186203" cy="1000132"/>
          </a:xfrm>
          <a:prstGeom prst="rect">
            <a:avLst/>
          </a:prstGeom>
        </p:spPr>
      </p:pic>
      <p:pic>
        <p:nvPicPr>
          <p:cNvPr id="52" name="Рисунок 51" descr="da853a40e7e65e012fc22917f647ac8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714884"/>
            <a:ext cx="1186203" cy="1000132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Рисунок 52" descr="f1dafacdf9d33e9db2343b87ea525d5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1428736"/>
            <a:ext cx="1214446" cy="1457335"/>
          </a:xfrm>
          <a:prstGeom prst="rect">
            <a:avLst/>
          </a:prstGeom>
        </p:spPr>
      </p:pic>
      <p:pic>
        <p:nvPicPr>
          <p:cNvPr id="54" name="Рисунок 53" descr="f1dafacdf9d33e9db2343b87ea525d5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429132"/>
            <a:ext cx="1214446" cy="1457335"/>
          </a:xfrm>
          <a:prstGeom prst="rect">
            <a:avLst/>
          </a:prstGeom>
        </p:spPr>
      </p:pic>
      <p:pic>
        <p:nvPicPr>
          <p:cNvPr id="55" name="Рисунок 54" descr="f1dafacdf9d33e9db2343b87ea525d5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2285992"/>
            <a:ext cx="1214446" cy="1457335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59ce7698be76d537832a3560ba0435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1285860"/>
            <a:ext cx="1418697" cy="1751204"/>
          </a:xfrm>
          <a:prstGeom prst="rect">
            <a:avLst/>
          </a:prstGeom>
        </p:spPr>
      </p:pic>
      <p:pic>
        <p:nvPicPr>
          <p:cNvPr id="51" name="Рисунок 50" descr="59ce7698be76d537832a3560ba0435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000240"/>
            <a:ext cx="1418697" cy="1751204"/>
          </a:xfrm>
          <a:prstGeom prst="rect">
            <a:avLst/>
          </a:prstGeom>
        </p:spPr>
      </p:pic>
      <p:pic>
        <p:nvPicPr>
          <p:cNvPr id="52" name="Рисунок 51" descr="59ce7698be76d537832a3560ba0435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286256"/>
            <a:ext cx="1418697" cy="1751204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80f893149fc74b5a12f57aec12821b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1285860"/>
            <a:ext cx="1357322" cy="1602621"/>
          </a:xfrm>
          <a:prstGeom prst="rect">
            <a:avLst/>
          </a:prstGeom>
        </p:spPr>
      </p:pic>
      <p:pic>
        <p:nvPicPr>
          <p:cNvPr id="51" name="Рисунок 50" descr="80f893149fc74b5a12f57aec12821b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2071678"/>
            <a:ext cx="1357322" cy="1602621"/>
          </a:xfrm>
          <a:prstGeom prst="rect">
            <a:avLst/>
          </a:prstGeom>
        </p:spPr>
      </p:pic>
      <p:pic>
        <p:nvPicPr>
          <p:cNvPr id="52" name="Рисунок 51" descr="80f893149fc74b5a12f57aec12821bb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286256"/>
            <a:ext cx="1357322" cy="1602621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c98ba097cb577ebe48451ffdd445867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1285860"/>
            <a:ext cx="1143008" cy="1520201"/>
          </a:xfrm>
          <a:prstGeom prst="rect">
            <a:avLst/>
          </a:prstGeom>
        </p:spPr>
      </p:pic>
      <p:pic>
        <p:nvPicPr>
          <p:cNvPr id="51" name="Рисунок 50" descr="c98ba097cb577ebe48451ffdd445867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071678"/>
            <a:ext cx="1143008" cy="1520201"/>
          </a:xfrm>
          <a:prstGeom prst="rect">
            <a:avLst/>
          </a:prstGeom>
        </p:spPr>
      </p:pic>
      <p:pic>
        <p:nvPicPr>
          <p:cNvPr id="52" name="Рисунок 51" descr="c98ba097cb577ebe48451ffdd445867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357694"/>
            <a:ext cx="1143008" cy="1520201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6a3f66f6b416c169a419622cb044bb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1188908"/>
            <a:ext cx="1285884" cy="1745129"/>
          </a:xfrm>
          <a:prstGeom prst="rect">
            <a:avLst/>
          </a:prstGeom>
        </p:spPr>
      </p:pic>
      <p:pic>
        <p:nvPicPr>
          <p:cNvPr id="51" name="Рисунок 50" descr="6a3f66f6b416c169a419622cb044bb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2000240"/>
            <a:ext cx="1285884" cy="1745129"/>
          </a:xfrm>
          <a:prstGeom prst="rect">
            <a:avLst/>
          </a:prstGeom>
        </p:spPr>
      </p:pic>
      <p:pic>
        <p:nvPicPr>
          <p:cNvPr id="52" name="Рисунок 51" descr="6a3f66f6b416c169a419622cb044bb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286256"/>
            <a:ext cx="1285884" cy="1745129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chat_11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142984"/>
            <a:ext cx="1718281" cy="1958840"/>
          </a:xfrm>
          <a:prstGeom prst="rect">
            <a:avLst/>
          </a:prstGeom>
        </p:spPr>
      </p:pic>
      <p:pic>
        <p:nvPicPr>
          <p:cNvPr id="54" name="Рисунок 53" descr="chat_11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214818"/>
            <a:ext cx="1718281" cy="1958840"/>
          </a:xfrm>
          <a:prstGeom prst="rect">
            <a:avLst/>
          </a:prstGeom>
        </p:spPr>
      </p:pic>
      <p:pic>
        <p:nvPicPr>
          <p:cNvPr id="55" name="Рисунок 54" descr="chat_11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857364"/>
            <a:ext cx="1718281" cy="195884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ob2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1252886"/>
            <a:ext cx="2214578" cy="1751830"/>
          </a:xfrm>
          <a:prstGeom prst="rect">
            <a:avLst/>
          </a:prstGeom>
        </p:spPr>
      </p:pic>
      <p:pic>
        <p:nvPicPr>
          <p:cNvPr id="53" name="Рисунок 52" descr="ob2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4286256"/>
            <a:ext cx="2214578" cy="1751830"/>
          </a:xfrm>
          <a:prstGeom prst="rect">
            <a:avLst/>
          </a:prstGeom>
        </p:spPr>
      </p:pic>
      <p:pic>
        <p:nvPicPr>
          <p:cNvPr id="54" name="Рисунок 53" descr="ob2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2000240"/>
            <a:ext cx="2214578" cy="175183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Рисунок 50" descr="15о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1428736"/>
            <a:ext cx="1071570" cy="1343236"/>
          </a:xfrm>
          <a:prstGeom prst="rect">
            <a:avLst/>
          </a:prstGeom>
        </p:spPr>
      </p:pic>
      <p:pic>
        <p:nvPicPr>
          <p:cNvPr id="52" name="Рисунок 51" descr="15о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071678"/>
            <a:ext cx="1071570" cy="1343236"/>
          </a:xfrm>
          <a:prstGeom prst="rect">
            <a:avLst/>
          </a:prstGeom>
        </p:spPr>
      </p:pic>
      <p:pic>
        <p:nvPicPr>
          <p:cNvPr id="53" name="Рисунок 52" descr="15о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500570"/>
            <a:ext cx="1071570" cy="1343236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ob0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918" y="972632"/>
            <a:ext cx="1571636" cy="2176111"/>
          </a:xfrm>
          <a:prstGeom prst="rect">
            <a:avLst/>
          </a:prstGeom>
        </p:spPr>
      </p:pic>
      <p:pic>
        <p:nvPicPr>
          <p:cNvPr id="53" name="Рисунок 52" descr="ob0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4071942"/>
            <a:ext cx="1571636" cy="2176111"/>
          </a:xfrm>
          <a:prstGeom prst="rect">
            <a:avLst/>
          </a:prstGeom>
        </p:spPr>
      </p:pic>
      <p:pic>
        <p:nvPicPr>
          <p:cNvPr id="54" name="Рисунок 53" descr="ob0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74" y="1785926"/>
            <a:ext cx="1571636" cy="2176111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Р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1357298"/>
            <a:ext cx="2013253" cy="1476385"/>
          </a:xfrm>
          <a:prstGeom prst="rect">
            <a:avLst/>
          </a:prstGeom>
        </p:spPr>
      </p:pic>
      <p:pic>
        <p:nvPicPr>
          <p:cNvPr id="51" name="Рисунок 50" descr="Р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4357694"/>
            <a:ext cx="2013253" cy="1476385"/>
          </a:xfrm>
          <a:prstGeom prst="rect">
            <a:avLst/>
          </a:prstGeom>
        </p:spPr>
      </p:pic>
      <p:pic>
        <p:nvPicPr>
          <p:cNvPr id="52" name="Рисунок 51" descr="Р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143116"/>
            <a:ext cx="2013253" cy="1476385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Рисунок 51" descr="10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857232"/>
            <a:ext cx="1785950" cy="2378733"/>
          </a:xfrm>
          <a:prstGeom prst="rect">
            <a:avLst/>
          </a:prstGeom>
        </p:spPr>
      </p:pic>
      <p:pic>
        <p:nvPicPr>
          <p:cNvPr id="53" name="Рисунок 52" descr="10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000504"/>
            <a:ext cx="1785950" cy="2378733"/>
          </a:xfrm>
          <a:prstGeom prst="rect">
            <a:avLst/>
          </a:prstGeom>
        </p:spPr>
      </p:pic>
      <p:pic>
        <p:nvPicPr>
          <p:cNvPr id="54" name="Рисунок 53" descr="10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714488"/>
            <a:ext cx="1785950" cy="2378733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0"/>
            <a:ext cx="9144000" cy="1866118"/>
            <a:chOff x="0" y="0"/>
            <a:chExt cx="9334520" cy="190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Группа 9"/>
          <p:cNvGrpSpPr/>
          <p:nvPr/>
        </p:nvGrpSpPr>
        <p:grpSpPr>
          <a:xfrm>
            <a:off x="0" y="1857364"/>
            <a:ext cx="9144000" cy="1866118"/>
            <a:chOff x="0" y="0"/>
            <a:chExt cx="9334520" cy="1905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5"/>
          <p:cNvGrpSpPr/>
          <p:nvPr/>
        </p:nvGrpSpPr>
        <p:grpSpPr>
          <a:xfrm>
            <a:off x="0" y="3643314"/>
            <a:ext cx="9144000" cy="1866118"/>
            <a:chOff x="0" y="0"/>
            <a:chExt cx="9334520" cy="19050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14744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20" y="0"/>
              <a:ext cx="1905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Группа 21"/>
          <p:cNvGrpSpPr/>
          <p:nvPr/>
        </p:nvGrpSpPr>
        <p:grpSpPr>
          <a:xfrm>
            <a:off x="0" y="5500702"/>
            <a:ext cx="9144000" cy="1357298"/>
            <a:chOff x="0" y="0"/>
            <a:chExt cx="9334520" cy="138557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1857356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3714744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 b="27266"/>
            <a:stretch>
              <a:fillRect/>
            </a:stretch>
          </p:blipFill>
          <p:spPr bwMode="auto">
            <a:xfrm>
              <a:off x="5572132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2"/>
            <a:srcRect b="27267"/>
            <a:stretch>
              <a:fillRect/>
            </a:stretch>
          </p:blipFill>
          <p:spPr bwMode="auto">
            <a:xfrm>
              <a:off x="7429520" y="0"/>
              <a:ext cx="1905000" cy="13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1285852" y="928670"/>
            <a:ext cx="257176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1285852" y="307181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1285852" y="857232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2607455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78563" y="1964521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715008" y="1714488"/>
            <a:ext cx="2571768" cy="2286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5715008" y="3857628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5715008" y="1643050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7036611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4607719" y="2750339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Прямоугольник 44"/>
          <p:cNvSpPr/>
          <p:nvPr/>
        </p:nvSpPr>
        <p:spPr>
          <a:xfrm>
            <a:off x="2571736" y="4000504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>
            <a:off x="2571736" y="6143644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59551" b="22256"/>
          <a:stretch>
            <a:fillRect/>
          </a:stretch>
        </p:blipFill>
        <p:spPr bwMode="auto">
          <a:xfrm flipV="1">
            <a:off x="2571736" y="3929066"/>
            <a:ext cx="257176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16200000" flipV="1">
            <a:off x="3893339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57693" r="62922" b="15572"/>
          <a:stretch>
            <a:fillRect/>
          </a:stretch>
        </p:blipFill>
        <p:spPr bwMode="auto">
          <a:xfrm rot="5400000" flipH="1" flipV="1">
            <a:off x="1464447" y="5036355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Рисунок 49" descr="9ae0bccbc9f0976d359140e25f7c1a9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1285860"/>
            <a:ext cx="1285884" cy="1585336"/>
          </a:xfrm>
          <a:prstGeom prst="rect">
            <a:avLst/>
          </a:prstGeom>
        </p:spPr>
      </p:pic>
      <p:pic>
        <p:nvPicPr>
          <p:cNvPr id="51" name="Рисунок 50" descr="9ae0bccbc9f0976d359140e25f7c1a9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071678"/>
            <a:ext cx="1285884" cy="1585336"/>
          </a:xfrm>
          <a:prstGeom prst="rect">
            <a:avLst/>
          </a:prstGeom>
        </p:spPr>
      </p:pic>
      <p:pic>
        <p:nvPicPr>
          <p:cNvPr id="52" name="Рисунок 51" descr="9ae0bccbc9f0976d359140e25f7c1a9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429132"/>
            <a:ext cx="1285884" cy="1585336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Экран (4:3)</PresentationFormat>
  <Paragraphs>0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Phoenix</dc:creator>
  <cp:lastModifiedBy>Phoenix</cp:lastModifiedBy>
  <cp:revision>9</cp:revision>
  <dcterms:created xsi:type="dcterms:W3CDTF">2011-03-14T03:18:50Z</dcterms:created>
  <dcterms:modified xsi:type="dcterms:W3CDTF">2011-03-14T04:47:22Z</dcterms:modified>
</cp:coreProperties>
</file>