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1" r:id="rId3"/>
    <p:sldId id="260" r:id="rId4"/>
    <p:sldId id="279" r:id="rId5"/>
    <p:sldId id="275" r:id="rId6"/>
    <p:sldId id="262" r:id="rId7"/>
    <p:sldId id="277" r:id="rId8"/>
    <p:sldId id="263" r:id="rId9"/>
    <p:sldId id="264" r:id="rId10"/>
    <p:sldId id="281" r:id="rId11"/>
    <p:sldId id="266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36" autoAdjust="0"/>
    <p:restoredTop sz="91934" autoAdjust="0"/>
  </p:normalViewPr>
  <p:slideViewPr>
    <p:cSldViewPr>
      <p:cViewPr varScale="1">
        <p:scale>
          <a:sx n="97" d="100"/>
          <a:sy n="97" d="100"/>
        </p:scale>
        <p:origin x="-1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F88C5-6EBA-4EE8-AE47-06B8CBE82160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BC74-22ED-4265-8CDC-BCCA1984BF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4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C74-22ED-4265-8CDC-BCCA1984BF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C74-22ED-4265-8CDC-BCCA1984BF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C74-22ED-4265-8CDC-BCCA1984BF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C74-22ED-4265-8CDC-BCCA1984BF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BC74-22ED-4265-8CDC-BCCA1984BF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9EA5-2D90-4DC0-BB04-8490481CCD3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619A-3418-4705-A051-C3EA15746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 для начальной шко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2003" y="-196503"/>
            <a:ext cx="9406003" cy="705450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6357982" cy="14287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общеразвивающего вида с приоритетным осуществлением деятельности по физическому развитию воспитанников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№ 389, г. Екатеринбург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0298" y="2143116"/>
            <a:ext cx="5429288" cy="3643338"/>
          </a:xfrm>
        </p:spPr>
        <p:txBody>
          <a:bodyPr>
            <a:normAutofit fontScale="25000" lnSpcReduction="20000"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звуков</a:t>
            </a: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 в </a:t>
            </a:r>
            <a:r>
              <a:rPr lang="ru-RU" sz="1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Звуколандию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Балалиева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О.В. – учитель-логопед,</a:t>
            </a:r>
          </a:p>
          <a:p>
            <a:pPr algn="r"/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высшая квалификационная категория</a:t>
            </a:r>
          </a:p>
          <a:p>
            <a:pPr algn="r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-fotki.yandex.ru/get/5604/lady-annadu.35/0_60863_15d2deb3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643074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wnloads\101955307_549836932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072074"/>
            <a:ext cx="1028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qsm8gx115ipa.cloudfront.net/_90031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0"/>
            <a:ext cx="9572596" cy="6858000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857224" y="1214422"/>
            <a:ext cx="3143272" cy="421484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3 этап-</a:t>
            </a:r>
          </a:p>
          <a:p>
            <a:pPr algn="just">
              <a:buNone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Общий уровень речевого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развития детей и обучение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грамоте к моменту завершения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реализации проекта выражается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следующем: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-дети хорошо владеют устной речью;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-могут выражать свои мысли и желания;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-могут строить речевое высказывание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 ситуации общения;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-могут выделять звуки в словах;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-у детей складываются предпосылки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грамотности: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* умеют отгадывать слово,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представленное моделью;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*умеют  выкладывать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предложения с применением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пройденных грамматических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 синтаксических  правил;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*читают и пишут по слогам;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*выслушивают ответы ровесников,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проявляют доброжелательность.</a:t>
            </a:r>
          </a:p>
          <a:p>
            <a:pPr algn="just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cuments\фото презентация\занятия с детьми\SDC1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357298"/>
            <a:ext cx="2143140" cy="178595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user\Documents\фото презентация\2017 Открытое занятие Речецветик 12 гр\IMG_8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857364"/>
            <a:ext cx="2357455" cy="1928826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Users\user\Documents\фото презентация\занятия с детьми\SDC12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357562"/>
            <a:ext cx="2214578" cy="2022838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C:\Users\user\Documents\для Грамотейки\Deti81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214818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zd-mir.com/assents/image/5665e796cdf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767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SDC12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451" y="326360"/>
            <a:ext cx="2362383" cy="1888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SDC12994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42889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SDC12996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1643" y="4437112"/>
            <a:ext cx="285752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728" y="428604"/>
            <a:ext cx="3571900" cy="42148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результатов проекта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заключается в том, что в результате проведенной целенаправленной работы у детей произошли изменения, свидетельствующие о положительной динамике уровня общего речевого развития  и навыков обучения грамоте. Поэтому содержание данного проекта может быть использовано в практической деятельности педагогов.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Продуктом проекта являются: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программа, методические разработки, фотовыставка, работы детей, театрализованное представление «Три поросенка», тетради с выполненными заданиями, КВН с родителями.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ownloads\school_04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14884"/>
            <a:ext cx="2214578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для Грамотейки\prev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Users\user\Documents\для Грамотейки\Deti7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5001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SDC13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955950"/>
            <a:ext cx="2428892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user\Desktop\SDC13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643313"/>
            <a:ext cx="2214578" cy="1945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user\Documents\для Грамотейки\imgpreview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52513"/>
            <a:ext cx="1643074" cy="20002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ownloads\93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9" y="714357"/>
            <a:ext cx="32861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2786058"/>
            <a:ext cx="2143140" cy="121444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edsovet.su/_ld/377/81088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281" y="0"/>
            <a:ext cx="9358281" cy="703701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0562" y="273050"/>
            <a:ext cx="4286280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 команды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57290" y="2928934"/>
            <a:ext cx="2857520" cy="321471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команда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все на свете знать хотим,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мы сегодня победим!</a:t>
            </a:r>
            <a:endParaRPr lang="ru-RU" sz="1800" dirty="0"/>
          </a:p>
        </p:txBody>
      </p:sp>
      <p:pic>
        <p:nvPicPr>
          <p:cNvPr id="6" name="Picture 2" descr="C:\Users\user\Desktop\SDC13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1930122"/>
            <a:ext cx="31089600" cy="20726400"/>
          </a:xfrm>
          <a:prstGeom prst="rect">
            <a:avLst/>
          </a:prstGeom>
          <a:noFill/>
        </p:spPr>
      </p:pic>
      <p:pic>
        <p:nvPicPr>
          <p:cNvPr id="1027" name="Picture 3" descr="C:\Users\user\Desktop\SDC130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929090" cy="2857520"/>
          </a:xfrm>
          <a:prstGeom prst="rect">
            <a:avLst/>
          </a:prstGeom>
          <a:noFill/>
        </p:spPr>
      </p:pic>
      <p:pic>
        <p:nvPicPr>
          <p:cNvPr id="10" name="Рисунок 9" descr="http://kartinki-vernisazh.ru/_ph/79/2/367520570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85776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pedsovet.su/_ld/396/2585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28794" y="500043"/>
            <a:ext cx="6529406" cy="1571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разработан в связи с увеличением количества детей, у которых проявляются нарушения  чтения: неумения осуществлять  звуковой анализ и синтез слов, недостаточная запоминаемость букв, несовершенство зрительного, пространственного и фонематического восприятия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71670" y="2285992"/>
            <a:ext cx="6143668" cy="421484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уровень речевого развития и обучение грамоте у детей старшего дошкольного возраста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*работать над выразительностью речи, дикцией, умением слышать свое произношение;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*продолжать учить отгадывать слово, представленное моделью;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*закреплять умение выкладывать предложение с применением пройденных грамматических и синтаксических правил;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*совершенствовать навык чтения и письма детей;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*развивать речевое внимание , память, логическое мышление;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*воспитывать умение выслушивать ответы ровесников, командный дух, доброжелательность, взаимоуважение и взаимопонимание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16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http://img0.liveinternet.ru/images/attach/d/1/130/514/130514692_129954601_0_85b3c_bdbb4b66_L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500702"/>
            <a:ext cx="11430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ля Грамотейки\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571480"/>
            <a:ext cx="5214974" cy="43971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Пути достижения цели: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142976" y="1600200"/>
            <a:ext cx="3352824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экспериментирование;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самостоятельное детское исследование по А. Савенкову;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(объяснения, беседы, постановка и решение вопросов проблемного характера);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(упражнения, дидактические игры);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 игровые обучающие и творческие развивающие ситуации, использование различных компонентов игровой деятельности в сочетании с другими приемами);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089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57818" y="1500174"/>
            <a:ext cx="3328982" cy="2071702"/>
          </a:xfrm>
          <a:ln w="38100">
            <a:solidFill>
              <a:srgbClr val="FF0000"/>
            </a:solidFill>
          </a:ln>
        </p:spPr>
      </p:pic>
      <p:pic>
        <p:nvPicPr>
          <p:cNvPr id="8" name="Рисунок 7" descr="http://school265.edukit.kiev.ua/files2/images/5056f8f6c893.gif?size=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0"/>
            <a:ext cx="185738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SDC13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57628"/>
            <a:ext cx="2000264" cy="2286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Picture 3" descr="C:\Users\user\Desktop\SDC13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7985" y="4046310"/>
            <a:ext cx="2286015" cy="228604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52"/>
            <a:ext cx="9286424" cy="7000852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77202"/>
              </p:ext>
            </p:extLst>
          </p:nvPr>
        </p:nvGraphicFramePr>
        <p:xfrm>
          <a:off x="571472" y="1785927"/>
          <a:ext cx="7286675" cy="4929222"/>
        </p:xfrm>
        <a:graphic>
          <a:graphicData uri="http://schemas.openxmlformats.org/drawingml/2006/table">
            <a:tbl>
              <a:tblPr/>
              <a:tblGrid>
                <a:gridCol w="1643073"/>
                <a:gridCol w="1846964"/>
                <a:gridCol w="1930091"/>
                <a:gridCol w="1866547"/>
              </a:tblGrid>
              <a:tr h="707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 работа педагога с детьми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 родителей с детьми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2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этап-планирующий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 за детьми в процессе образовательной деятельности;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уровня подготовки к обучению грамоте;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разработаны: *«Программа по обучению грамоте старших дошкольников»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*перспективный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 по формированию навыка чтения и письма;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None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 «Вперед,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знаниям»- досуг для детей  и родителей;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*«Путешествие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Звуколандию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– КВН для детей и родителей;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объединить усилия взрослых для успешного речевого развития детей и готовности  к успешному обучению в школе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*родительские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собрания  по теме « Речевая готовность детей к школе -залог успешного обучения»,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* консультации;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*стендовая 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интернет-сетевая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информация;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*тетради взаимодействия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*открытые занятия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642910" y="1500174"/>
            <a:ext cx="7215238" cy="2143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08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429/31303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785794"/>
            <a:ext cx="3008313" cy="7143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2-й этап- формирующий (реализация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SDC129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143116"/>
            <a:ext cx="4572032" cy="3643338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игры-занятия, направленные на развитие фонематического слуха и речевого внимания;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игры-занятия, направленные на приобретение навыков постановки словесного ударения, звукового анализа слов разной конструкции, дифференциации твердых и мягких, звонких и глухих согласных звуков;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игры-занятия по анализу и синтезу предложений разной конструкции, усвоению правил орфографии, выкладыванию слов и предложений,  овладению слоговым и слитным способом чтения;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игры-занятия 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 в подготовительных группах 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открытые занятия для родителей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chool146.edu.kh.ua/files2/images/f_06950d5050957481.gif?size=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857232"/>
            <a:ext cx="2143140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55/35732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IMG_8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943552"/>
            <a:ext cx="2714644" cy="24140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 descr="SDC12644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571876"/>
            <a:ext cx="3357586" cy="25003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Рисунок 5" descr="IMG_8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714356"/>
            <a:ext cx="3143272" cy="24288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http://img1.liveinternet.ru/images/attach/c/6/124/257/124257223_preview_91625d125fe6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429000"/>
            <a:ext cx="20717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SDC12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71480"/>
            <a:ext cx="2928958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2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625058"/>
            <a:ext cx="3071834" cy="2303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04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214686"/>
            <a:ext cx="2571768" cy="2165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571604" y="3143248"/>
            <a:ext cx="3071834" cy="235745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Умения и навыки, полученные в процессе организованного обучения, закреплялись в совместной деятельности с детьми, индивидуальной работе, а также в ходе сотрудничества с родителями воспитанников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ocuments\для Грамотейки\Deti5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307181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-e-m.ru/photos/image/aHR0cDovL3d3dy50dm95cmViZW5vay5ydS9pbWFnZXMvcHJlc2VudGF0aW9uL3NjaG9vbC9tLzAxNS5qcGc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IMG_7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03714"/>
            <a:ext cx="3133581" cy="26567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9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3071810"/>
            <a:ext cx="3224842" cy="2664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8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785926"/>
            <a:ext cx="2714644" cy="27146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51128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взаимодействия с родителями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*сформировать желание помогать своему ребенку;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*уметь правильно реагировать на проблемы, помогать преодолевать их, а также радоваться достижениям и успехам своего ребенка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9a9336ad2c0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5720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558</Words>
  <Application>Microsoft Office PowerPoint</Application>
  <PresentationFormat>Экран (4:3)</PresentationFormat>
  <Paragraphs>112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детский сад общеразвивающего вида с приоритетным осуществлением деятельности по физическому развитию воспитанников  № 389, г. Екатеринбург</vt:lpstr>
      <vt:lpstr>Визитная карточка команды </vt:lpstr>
      <vt:lpstr>Проблема:  проект разработан в связи с увеличением количества детей, у которых проявляются нарушения  чтения: неумения осуществлять  звуковой анализ и синтез слов, недостаточная запоминаемость букв, несовершенство зрительного, пространственного и фонематического восприятия</vt:lpstr>
      <vt:lpstr>Пути достижения цели: </vt:lpstr>
      <vt:lpstr>Планирование</vt:lpstr>
      <vt:lpstr>2-й этап- формирующий (реализация)</vt:lpstr>
      <vt:lpstr>Презентация PowerPoint</vt:lpstr>
      <vt:lpstr>Умения и навыки, полученные в процессе организованного обучения, закреплялись в совместной деятельности с детьми, индивидуальной работе, а также в ходе сотрудничества с родителями воспитанников.</vt:lpstr>
      <vt:lpstr>Цели взаимодействия с родителями:  *сформировать желание помогать своему ребенку; *уметь правильно реагировать на проблемы, помогать преодолевать их, а также радоваться достижениям и успехам своего ребенка </vt:lpstr>
      <vt:lpstr>                     </vt:lpstr>
      <vt:lpstr>Практическая значимость результатов проекта  заключается в том, что в результате проведенной целенаправленной работы у детей произошли изменения, свидетельствующие о положительной динамике уровня общего речевого развития  и навыков обучения грамоте. Поэтому содержание данного проекта может быть использовано в практической деятельности педагогов.  Продуктом проекта являются: программа, методические разработки, фотовыставка, работы детей, театрализованное представление «Три поросенка», тетради с выполненными заданиями, КВН с родителями. </vt:lpstr>
      <vt:lpstr>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usert</cp:lastModifiedBy>
  <cp:revision>236</cp:revision>
  <dcterms:created xsi:type="dcterms:W3CDTF">2017-03-16T16:13:35Z</dcterms:created>
  <dcterms:modified xsi:type="dcterms:W3CDTF">2017-03-29T10:52:19Z</dcterms:modified>
</cp:coreProperties>
</file>