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2" autoAdjust="0"/>
    <p:restoredTop sz="94660"/>
  </p:normalViewPr>
  <p:slideViewPr>
    <p:cSldViewPr>
      <p:cViewPr varScale="1">
        <p:scale>
          <a:sx n="110" d="100"/>
          <a:sy n="110" d="100"/>
        </p:scale>
        <p:origin x="17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9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44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67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83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5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10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87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3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45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63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76EF5-734A-44B7-B9F5-2B8F36326C2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830FC-86EF-4744-B1EE-55B8E9607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2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5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3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8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4</cp:revision>
  <dcterms:created xsi:type="dcterms:W3CDTF">2021-02-01T05:11:29Z</dcterms:created>
  <dcterms:modified xsi:type="dcterms:W3CDTF">2021-02-09T12:06:31Z</dcterms:modified>
</cp:coreProperties>
</file>