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61" r:id="rId5"/>
    <p:sldId id="262" r:id="rId6"/>
    <p:sldId id="263" r:id="rId7"/>
    <p:sldId id="264" r:id="rId8"/>
    <p:sldId id="259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5C940-1676-4202-9055-D894F348C0E3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F3EB-D5ED-4A51-8B12-2B28E2E8A4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165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5C940-1676-4202-9055-D894F348C0E3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F3EB-D5ED-4A51-8B12-2B28E2E8A4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630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5C940-1676-4202-9055-D894F348C0E3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F3EB-D5ED-4A51-8B12-2B28E2E8A4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467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5C940-1676-4202-9055-D894F348C0E3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F3EB-D5ED-4A51-8B12-2B28E2E8A4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42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5C940-1676-4202-9055-D894F348C0E3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F3EB-D5ED-4A51-8B12-2B28E2E8A4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985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5C940-1676-4202-9055-D894F348C0E3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F3EB-D5ED-4A51-8B12-2B28E2E8A4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573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5C940-1676-4202-9055-D894F348C0E3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F3EB-D5ED-4A51-8B12-2B28E2E8A4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214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5C940-1676-4202-9055-D894F348C0E3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F3EB-D5ED-4A51-8B12-2B28E2E8A4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903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5C940-1676-4202-9055-D894F348C0E3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F3EB-D5ED-4A51-8B12-2B28E2E8A4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572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5C940-1676-4202-9055-D894F348C0E3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F3EB-D5ED-4A51-8B12-2B28E2E8A4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65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5C940-1676-4202-9055-D894F348C0E3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F3EB-D5ED-4A51-8B12-2B28E2E8A4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964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5C940-1676-4202-9055-D894F348C0E3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FF3EB-D5ED-4A51-8B12-2B28E2E8A4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350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6965482" cy="2387600"/>
          </a:xfrm>
        </p:spPr>
        <p:txBody>
          <a:bodyPr/>
          <a:lstStyle/>
          <a:p>
            <a:r>
              <a:rPr lang="ru-RU" dirty="0"/>
              <a:t>Экспериментируем -весело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МАДОУ № 389</a:t>
            </a:r>
          </a:p>
          <a:p>
            <a:r>
              <a:rPr lang="ru-RU" dirty="0"/>
              <a:t>Группа № 7</a:t>
            </a:r>
          </a:p>
        </p:txBody>
      </p:sp>
    </p:spTree>
    <p:extLst>
      <p:ext uri="{BB962C8B-B14F-4D97-AF65-F5344CB8AC3E}">
        <p14:creationId xmlns:p14="http://schemas.microsoft.com/office/powerpoint/2010/main" val="1991666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«Расскажи-и я забуду,</a:t>
            </a:r>
          </a:p>
          <a:p>
            <a:pPr marL="0" indent="0">
              <a:buNone/>
            </a:pPr>
            <a:r>
              <a:rPr lang="ru-RU" dirty="0"/>
              <a:t> Покажи-и я запомню,</a:t>
            </a:r>
          </a:p>
          <a:p>
            <a:pPr marL="0" indent="0">
              <a:buNone/>
            </a:pPr>
            <a:r>
              <a:rPr lang="ru-RU" dirty="0"/>
              <a:t>Дай попробовать-и я пойму»</a:t>
            </a:r>
          </a:p>
          <a:p>
            <a:pPr marL="0" indent="0">
              <a:buNone/>
            </a:pPr>
            <a:r>
              <a:rPr lang="ru-RU" sz="1800" dirty="0"/>
              <a:t>Народная китайская мудрость.</a:t>
            </a:r>
          </a:p>
        </p:txBody>
      </p:sp>
    </p:spTree>
    <p:extLst>
      <p:ext uri="{BB962C8B-B14F-4D97-AF65-F5344CB8AC3E}">
        <p14:creationId xmlns:p14="http://schemas.microsoft.com/office/powerpoint/2010/main" val="3178272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Опыт </a:t>
            </a:r>
            <a:r>
              <a:rPr lang="ru-RU" b="1" i="1" dirty="0">
                <a:solidFill>
                  <a:srgbClr val="7030A0"/>
                </a:solidFill>
              </a:rPr>
              <a:t>«Волшебный цветок»</a:t>
            </a: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47044" flipV="1">
            <a:off x="122418" y="1362167"/>
            <a:ext cx="3813072" cy="25443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546333" y="1690688"/>
            <a:ext cx="2587554" cy="17265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34706" flipV="1">
            <a:off x="323447" y="4300805"/>
            <a:ext cx="3006753" cy="200628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850" y="3737227"/>
            <a:ext cx="4256612" cy="284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260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3319" y="295295"/>
            <a:ext cx="9181699" cy="953536"/>
          </a:xfrm>
        </p:spPr>
        <p:txBody>
          <a:bodyPr/>
          <a:lstStyle/>
          <a:p>
            <a:r>
              <a:rPr lang="ru-RU" dirty="0"/>
              <a:t>Опыт </a:t>
            </a:r>
            <a:r>
              <a:rPr lang="ru-RU" b="1" i="1" dirty="0">
                <a:solidFill>
                  <a:schemeClr val="bg2">
                    <a:lumMod val="50000"/>
                  </a:schemeClr>
                </a:solidFill>
              </a:rPr>
              <a:t>«Статическое электричество»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9404">
            <a:off x="349499" y="1495710"/>
            <a:ext cx="3223129" cy="21506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641" y="4267272"/>
            <a:ext cx="2802805" cy="187019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807" y="1457600"/>
            <a:ext cx="3348490" cy="2234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19" y="4133884"/>
            <a:ext cx="3507586" cy="2340471"/>
          </a:xfrm>
          <a:prstGeom prst="rect">
            <a:avLst/>
          </a:prstGeom>
        </p:spPr>
      </p:pic>
      <p:sp>
        <p:nvSpPr>
          <p:cNvPr id="19" name="Объект 18"/>
          <p:cNvSpPr>
            <a:spLocks noGrp="1"/>
          </p:cNvSpPr>
          <p:nvPr>
            <p:ph sz="half" idx="1"/>
          </p:nvPr>
        </p:nvSpPr>
        <p:spPr>
          <a:xfrm>
            <a:off x="4254366" y="2319687"/>
            <a:ext cx="510140" cy="510139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4943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Опыт </a:t>
            </a:r>
            <a:r>
              <a:rPr lang="ru-RU" b="1" i="1" dirty="0">
                <a:solidFill>
                  <a:srgbClr val="00B0F0"/>
                </a:solidFill>
              </a:rPr>
              <a:t>«Подводная лодка»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59557" flipH="1" flipV="1">
            <a:off x="348282" y="1811458"/>
            <a:ext cx="3538879" cy="23613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79925" flipH="1" flipV="1">
            <a:off x="5173919" y="2076695"/>
            <a:ext cx="3623212" cy="2494496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469136" y="4473218"/>
            <a:ext cx="3244741" cy="2165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1495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Опыт </a:t>
            </a:r>
            <a:r>
              <a:rPr lang="ru-RU" b="1" i="1" dirty="0">
                <a:solidFill>
                  <a:srgbClr val="FF0000"/>
                </a:solidFill>
              </a:rPr>
              <a:t>«Цветные льдинки»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542" y="1449334"/>
            <a:ext cx="3264210" cy="21780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92" y="4468729"/>
            <a:ext cx="2986548" cy="19928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70" y="1378725"/>
            <a:ext cx="2816593" cy="1879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779" y="4807010"/>
            <a:ext cx="2611496" cy="1742546"/>
          </a:xfrm>
          <a:prstGeom prst="rect">
            <a:avLst/>
          </a:prstGeom>
        </p:spPr>
      </p:pic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854" y="3403135"/>
            <a:ext cx="2812910" cy="2131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2038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7D708F-88E5-43FB-A586-AEA17C3C1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Опыт </a:t>
            </a:r>
            <a:r>
              <a:rPr lang="ru-RU" b="1" i="1" dirty="0">
                <a:solidFill>
                  <a:srgbClr val="FF0000"/>
                </a:solidFill>
              </a:rPr>
              <a:t>«Волшебные цветы»</a:t>
            </a:r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D4DF28E4-48B9-4ABD-A9B3-1F8E04C05CE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055" y="1690688"/>
            <a:ext cx="3272161" cy="2183381"/>
          </a:xfrm>
          <a:prstGeom prst="rect">
            <a:avLst/>
          </a:prstGeom>
          <a:ln w="381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CE96986A-8893-426F-BA74-B768003EBF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819" y="1690687"/>
            <a:ext cx="3272161" cy="2183381"/>
          </a:xfrm>
          <a:prstGeom prst="rect">
            <a:avLst/>
          </a:prstGeom>
          <a:ln w="381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CDAEBE4-0507-4590-9181-746DD8DA89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055" y="4049431"/>
            <a:ext cx="3272161" cy="2183381"/>
          </a:xfrm>
          <a:prstGeom prst="rect">
            <a:avLst/>
          </a:prstGeom>
          <a:ln w="381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D25F273-AD35-4748-B668-42597AD579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819" y="4049430"/>
            <a:ext cx="3272161" cy="2183382"/>
          </a:xfrm>
          <a:prstGeom prst="rect">
            <a:avLst/>
          </a:prstGeom>
          <a:ln w="381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20770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0458" y="365125"/>
            <a:ext cx="8283341" cy="6064551"/>
          </a:xfrm>
        </p:spPr>
        <p:txBody>
          <a:bodyPr>
            <a:noAutofit/>
          </a:bodyPr>
          <a:lstStyle/>
          <a:p>
            <a:r>
              <a:rPr lang="ru-RU" sz="9600" dirty="0"/>
              <a:t>Спасибо за внимание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Спасибо за внимание</a:t>
            </a:r>
          </a:p>
          <a:p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9830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60</Words>
  <Application>Microsoft Office PowerPoint</Application>
  <PresentationFormat>Широкоэкранный</PresentationFormat>
  <Paragraphs>14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Экспериментируем -весело</vt:lpstr>
      <vt:lpstr>Презентация PowerPoint</vt:lpstr>
      <vt:lpstr>Опыт «Волшебный цветок»</vt:lpstr>
      <vt:lpstr>Опыт «Статическое электричество»</vt:lpstr>
      <vt:lpstr>Опыт «Подводная лодка»</vt:lpstr>
      <vt:lpstr>Опыт «Цветные льдинки»</vt:lpstr>
      <vt:lpstr>        Опыт «Волшебные цветы»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11</cp:revision>
  <dcterms:created xsi:type="dcterms:W3CDTF">2021-01-27T16:51:55Z</dcterms:created>
  <dcterms:modified xsi:type="dcterms:W3CDTF">2021-02-05T06:14:20Z</dcterms:modified>
</cp:coreProperties>
</file>