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DE242B-822C-4817-97FC-B25FB0E4D1C0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34D0FA-5269-49E8-950F-42B90E77E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A22E-CF4A-4B19-89A4-19EBF5D43DF1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E235-ACA2-45CF-80EF-9A51DC054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3733-3853-4233-93C8-9270C53E249A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450A-6ABD-4761-85D1-767E4787F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C00B-0FAF-451D-A940-E5DCF2522139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2452-9BAE-4EE2-8327-F6814AF7E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4152-C98E-4731-9AF4-195E39A3CA02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A2EC-1EBE-4B3E-8185-027EC6A5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572F-6CB3-4EDA-B49B-A7AFC67B85B8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0A18-A836-4E63-A4DC-A3C35AFE0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0423-BE9B-4AC5-AFB2-57AA45648AA0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BF92-279A-41EF-ACA9-9042A66D8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AAAF8-4C55-4A7E-AFE7-00775D64A7FC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7B76-8364-4AB1-BD7D-1B9D57BB1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70BE-9487-4962-BECA-5D9A11A4954E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B936-4234-43AF-A52C-4A936FFB3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CC41-A510-4353-846C-3C716D5E0D5B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2B20-2F86-4855-8766-32F9BAAB7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F438-2D9F-4424-ABEC-EBF9C82988EE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0B09-2C9B-41ED-93A3-FB8ABED77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C20B-2C30-4696-8AF2-6A88374B2777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8B90-5020-4A76-BE2D-00F628120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E7C56E-584F-4237-A69B-6E1D840AB2E4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0625E7-7575-4DF1-9C54-EE85EC558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11000"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0;&#1080;&#1079;&#1084;&#1080;&#1085;&#1091;&#1090;&#1082;&#1080;%20&#1087;&#1086;&#1076;&#1074;&#1080;&#1078;&#1085;&#1099;&#1077;%201\&#1044;&#1080;&#1089;&#1082;&#1086;&#1090;&#1077;&#1082;&#1072;\diskoteka_avariya_-_modnyy_tanets_aram_zam_zam_(zaycev.net)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1/lara58-58.73/0_4d98f_7ca1be2c_L.jpg" TargetMode="External"/><Relationship Id="rId13" Type="http://schemas.openxmlformats.org/officeDocument/2006/relationships/hyperlink" Target="http://www.zaycev.net/download.php?id=440011&amp;ass=%C4%E8%F1%EA%EE%F2%E5%EA%E0+%C0%E2%E0%F0%E8%FF_-_%CC%EE%E4%ED%FB%E9+%F2%E0%ED%E5%F6" TargetMode="External"/><Relationship Id="rId3" Type="http://schemas.openxmlformats.org/officeDocument/2006/relationships/hyperlink" Target="http://www.clubdances.ru/dance7.php" TargetMode="External"/><Relationship Id="rId7" Type="http://schemas.openxmlformats.org/officeDocument/2006/relationships/hyperlink" Target="http://www.clubdances.ru/dance4.php" TargetMode="External"/><Relationship Id="rId12" Type="http://schemas.openxmlformats.org/officeDocument/2006/relationships/hyperlink" Target="http://media.tumblr.com/tumblr_lrqa6lv0WL1r0b8va.gif" TargetMode="External"/><Relationship Id="rId2" Type="http://schemas.openxmlformats.org/officeDocument/2006/relationships/hyperlink" Target="http://www.clubdances.ru/dance6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ubdances.ru/dance3.php" TargetMode="External"/><Relationship Id="rId11" Type="http://schemas.openxmlformats.org/officeDocument/2006/relationships/hyperlink" Target="http://fotoramochki.com/fon/2/fon-photoshop-42.jpg" TargetMode="External"/><Relationship Id="rId5" Type="http://schemas.openxmlformats.org/officeDocument/2006/relationships/hyperlink" Target="http://www.clubdances.ru/dance2.php" TargetMode="External"/><Relationship Id="rId10" Type="http://schemas.openxmlformats.org/officeDocument/2006/relationships/hyperlink" Target="http://www.liveinternet.ru/images/attach/2629/2629785.gif" TargetMode="External"/><Relationship Id="rId4" Type="http://schemas.openxmlformats.org/officeDocument/2006/relationships/hyperlink" Target="http://www.clubdances.ru/dance12.php" TargetMode="External"/><Relationship Id="rId9" Type="http://schemas.openxmlformats.org/officeDocument/2006/relationships/hyperlink" Target="http://serpregion.ru/im1/smena/nov/2011/september/hiphop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26712">
            <a:off x="696913" y="1112838"/>
            <a:ext cx="5781675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33CC33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Дискотека</a:t>
            </a:r>
            <a:endParaRPr lang="ru-RU" sz="8000" b="1" dirty="0">
              <a:solidFill>
                <a:srgbClr val="33CC33"/>
              </a:solidFill>
              <a:effectLst>
                <a:glow rad="101600">
                  <a:srgbClr val="92D05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diskoteka_avariya_-_modnyy_tanets_aram_zam_zam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0011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15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2924175"/>
            <a:ext cx="702627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Рисунок 3" descr="tumblr_lrqa6lv0WL1r0b8v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1350" y="2286000"/>
            <a:ext cx="480695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 descr="tumblr_lrqa6lv0WL1r0b8v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313"/>
            <a:ext cx="480695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Рисунок 4" descr="4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700213"/>
            <a:ext cx="3556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 descr="4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290353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Рисунок 3" descr="5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412875"/>
            <a:ext cx="2741613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 descr="5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92150"/>
            <a:ext cx="2741613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400" smtClean="0">
                <a:hlinkClick r:id="rId2"/>
              </a:rPr>
              <a:t>http://www.clubdances.ru/dance6.php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3"/>
              </a:rPr>
              <a:t>http://www.clubdances.ru/dance7.php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4"/>
              </a:rPr>
              <a:t>http://www.clubdances.ru/dance12.php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5"/>
              </a:rPr>
              <a:t>http://www.clubdances.ru/dance2.php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6"/>
              </a:rPr>
              <a:t>http://www.clubdances.ru/dance3.php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7"/>
              </a:rPr>
              <a:t>http://www.clubdances.ru/dance4.php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8"/>
              </a:rPr>
              <a:t>http://img-fotki.yandex.ru/get/5601/lara58-58.73/0_4d98f_7ca1be2c_L.jpg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9"/>
              </a:rPr>
              <a:t>http://serpregion.ru/im1/smena/nov/2011/september/hiphop.gif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0"/>
              </a:rPr>
              <a:t>http://www.liveinternet.ru/images/attach/2629/2629785.gif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1"/>
              </a:rPr>
              <a:t>http://fotoramochki.com/fon/2/fon-photoshop-42.jpg</a:t>
            </a:r>
            <a:r>
              <a:rPr lang="ru-RU" sz="1400" smtClean="0"/>
              <a:t> – фон</a:t>
            </a:r>
          </a:p>
          <a:p>
            <a:pPr>
              <a:buFont typeface="Arial" charset="0"/>
              <a:buNone/>
            </a:pPr>
            <a:r>
              <a:rPr lang="en-US" sz="1400" smtClean="0">
                <a:hlinkClick r:id="rId12"/>
              </a:rPr>
              <a:t>http://media.tumblr.com/tumblr_lrqa6lv0WL1r0b8va.gif</a:t>
            </a:r>
            <a:endParaRPr lang="ru-RU" sz="1400" smtClean="0"/>
          </a:p>
          <a:p>
            <a:pPr>
              <a:buFont typeface="Arial" charset="0"/>
              <a:buNone/>
            </a:pPr>
            <a:r>
              <a:rPr lang="en-US" sz="1400" smtClean="0">
                <a:hlinkClick r:id="rId13"/>
              </a:rPr>
              <a:t>http://www.zaycev.net/download.php?id=440011&amp;ass=%C4%E8%F1%EA%EE%F2%E5%EA%E0+%C0%E2%E0%F0%E8%FF_-_%CC%EE%E4%ED%FB%E9+%F2%E0%ED%E5%F6</a:t>
            </a:r>
            <a:r>
              <a:rPr lang="ru-RU" sz="1400" smtClean="0"/>
              <a:t> - песня</a:t>
            </a:r>
          </a:p>
          <a:p>
            <a:pPr>
              <a:buFont typeface="Arial" charset="0"/>
              <a:buNone/>
            </a:pPr>
            <a:endParaRPr lang="ru-RU" sz="140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Татьяна Владимировна</a:t>
            </a:r>
          </a:p>
        </p:txBody>
      </p:sp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1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989138"/>
            <a:ext cx="37052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" descr="1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3800" y="1989138"/>
            <a:ext cx="374491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Рисунок 3" descr="1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65400"/>
            <a:ext cx="2309813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 descr="1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133600"/>
            <a:ext cx="2309812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Рисунок 3" descr="4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636838"/>
            <a:ext cx="144145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 descr="4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76475"/>
            <a:ext cx="1584325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4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133600"/>
            <a:ext cx="1443038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Рисунок 3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349500"/>
            <a:ext cx="22733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628775"/>
            <a:ext cx="22733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349500"/>
            <a:ext cx="22733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Рисунок 4" descr="5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36838"/>
            <a:ext cx="3554412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5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Рисунок 4" descr="262978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2060575"/>
            <a:ext cx="3322638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 descr="262978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288925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Рисунок 3" descr="5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2808287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5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268413"/>
            <a:ext cx="34893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Рисунок 3" descr="hipho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4575" y="1773238"/>
            <a:ext cx="338931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hipho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2808288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5b765fe427c2761e92c87662fca4199d734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52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Дискотека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XXX</cp:lastModifiedBy>
  <cp:revision>11</cp:revision>
  <dcterms:created xsi:type="dcterms:W3CDTF">2012-06-16T13:25:29Z</dcterms:created>
  <dcterms:modified xsi:type="dcterms:W3CDTF">2001-12-31T19:50:13Z</dcterms:modified>
</cp:coreProperties>
</file>