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57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22A76F-5098-4075-A925-8BEA5CE6B5F6}" type="datetimeFigureOut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2EC9D0-BDF1-4DA1-B6FB-F290256F3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E4754-1323-4E51-ACF4-FDCFD6373603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EB31-BF85-492A-86CA-0374FD490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F5977-A182-47A4-AFF3-27695A2ECD9F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7BFF-0C2B-4DF1-BF63-D099714B1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BB8FF-EA94-4ADA-AD3A-72C6EF2F1D1B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578D-6392-4DD9-A9F0-ADED13BEA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37BB-78B4-450E-ACE2-13FC39A47BCF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03A2-9039-40AE-873F-768E24E48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6488-EBE6-42C9-B48B-CA66715D788E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B1FE-07CE-4806-B292-8FBFB7208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CA10-4E71-4DA3-A9AE-AB757B50CB11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82E0-A54A-412A-95B2-25AA40D8A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D4CC-CF45-43A6-8B4E-6851C698909B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977A-EB81-49C7-BE26-7319BC531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498D-EF99-4822-BB61-85780746E9DC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BC16-4953-4A26-B68A-89542A10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0A51-8458-4360-8E25-ECC1E2F20272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CFA9-76E3-40BD-91F8-6067E7A16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8305-104C-49A6-BF3A-13BDB216C053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6C122-8871-41AA-BD0E-F15A2D6AE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3035-3861-4E4F-B021-239C078DF166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39EE-93C2-4EC7-B63F-68F0E6A99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0FCB08-6E51-4A55-B1AD-74F99EA336A9}" type="datetime1">
              <a:rPr lang="ru-RU"/>
              <a:pPr>
                <a:defRPr/>
              </a:pPr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62B63-F1DF-44FA-95E8-AE016A6FE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/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0;&#1080;&#1079;&#1084;&#1080;&#1085;&#1091;&#1090;&#1082;&#1080;%20&#1087;&#1086;&#1076;&#1074;&#1080;&#1078;&#1085;&#1099;&#1077;%203\&#1060;&#1080;&#1079;&#1084;&#1080;&#1085;&#1091;&#1090;&#1082;&#1072;%20&#1052;&#1072;&#1088;&#1090;&#1099;&#1096;&#1082;&#1080;\v_kazhdom_malenkom_rebjonk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4413/111214513.14/0_6803e_26ad1231_XL" TargetMode="External"/><Relationship Id="rId13" Type="http://schemas.openxmlformats.org/officeDocument/2006/relationships/hyperlink" Target="http://dl.glitter-graphics.net/pub/1845/1845631dadqbbgmgr.gif" TargetMode="External"/><Relationship Id="rId3" Type="http://schemas.openxmlformats.org/officeDocument/2006/relationships/hyperlink" Target="http://suvacodascobras.zip.net/images/macaco3d.gif" TargetMode="External"/><Relationship Id="rId7" Type="http://schemas.openxmlformats.org/officeDocument/2006/relationships/hyperlink" Target="http://img11.hostingpics.net/pics/418664110524061929799630.gif" TargetMode="External"/><Relationship Id="rId12" Type="http://schemas.openxmlformats.org/officeDocument/2006/relationships/hyperlink" Target="http://stat16.privet.ru/lr/090cdfba302ed543c210b5162be00325" TargetMode="External"/><Relationship Id="rId2" Type="http://schemas.openxmlformats.org/officeDocument/2006/relationships/hyperlink" Target="http://www.e-desktop.ru/wallpaper/1379395105_1280x96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50.radikal.ru/i127/0911/57/d59d58e34121.gif" TargetMode="External"/><Relationship Id="rId11" Type="http://schemas.openxmlformats.org/officeDocument/2006/relationships/hyperlink" Target="http://s2.rimg.info/4efd94d9735fa6fae4bc6b17ef438a1a.gif" TargetMode="External"/><Relationship Id="rId5" Type="http://schemas.openxmlformats.org/officeDocument/2006/relationships/hyperlink" Target="http://os1.i.ua/3/1/8838589_cb96cd76.gif" TargetMode="External"/><Relationship Id="rId10" Type="http://schemas.openxmlformats.org/officeDocument/2006/relationships/hyperlink" Target="http://www.mms.mts.ru/datas1/000/003/391/3391876_thumb.gif" TargetMode="External"/><Relationship Id="rId4" Type="http://schemas.openxmlformats.org/officeDocument/2006/relationships/hyperlink" Target="http://corigif.free.fr/musicband/img/musband_003.gif" TargetMode="External"/><Relationship Id="rId9" Type="http://schemas.openxmlformats.org/officeDocument/2006/relationships/hyperlink" Target="http://im.ribca.net/anim/animals/monkeys/18.gif" TargetMode="External"/><Relationship Id="rId14" Type="http://schemas.openxmlformats.org/officeDocument/2006/relationships/hyperlink" Target="http://chudesenka.ru/load/2-1-0-4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 Мартышки</a:t>
            </a:r>
            <a:endParaRPr lang="ru-RU" sz="5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2" descr="http://suvacodascobras.zip.net/images/macaco3d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213100"/>
            <a:ext cx="31019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v_kazhdom_malenkom_rebjon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3554" name="Picture 2" descr="http://dl.glitter-graphics.net/pub/1845/1845631dadqbbgmg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131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dl.glitter-graphics.net/pub/1845/1845631dadqbbgmg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 descr="http://im.ribca.net/anim/animals/monkeys/18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1628775"/>
            <a:ext cx="27813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im.ribca.net/anim/animals/monkeys/18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349500"/>
            <a:ext cx="3502025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en-US" sz="2000" smtClean="0">
                <a:hlinkClick r:id="rId2"/>
              </a:rPr>
              <a:t>http://www.e-desktop.ru/wallpaper/1379395105_1280x960.jpg</a:t>
            </a:r>
            <a:r>
              <a:rPr lang="ru-RU" sz="2000" smtClean="0"/>
              <a:t> - </a:t>
            </a:r>
            <a:r>
              <a:rPr lang="ru-RU" sz="2000" smtClean="0">
                <a:solidFill>
                  <a:srgbClr val="FF33CC"/>
                </a:solidFill>
              </a:rPr>
              <a:t>фон</a:t>
            </a:r>
          </a:p>
          <a:p>
            <a:r>
              <a:rPr lang="en-US" sz="2000" smtClean="0">
                <a:hlinkClick r:id="rId3"/>
              </a:rPr>
              <a:t>http://suvacodascobras.zip.net/images/macaco3d.gif</a:t>
            </a:r>
            <a:endParaRPr lang="ru-RU" sz="2000" smtClean="0"/>
          </a:p>
          <a:p>
            <a:r>
              <a:rPr lang="en-US" sz="2000" smtClean="0">
                <a:hlinkClick r:id="rId4"/>
              </a:rPr>
              <a:t>http://corigif.free.fr/musicband/img/musband_003.gif</a:t>
            </a:r>
            <a:endParaRPr lang="ru-RU" sz="2000" smtClean="0"/>
          </a:p>
          <a:p>
            <a:r>
              <a:rPr lang="en-US" sz="2000" smtClean="0">
                <a:hlinkClick r:id="rId5"/>
              </a:rPr>
              <a:t>http://os1.i.ua/3/1/8838589_cb96cd76.gif</a:t>
            </a:r>
            <a:endParaRPr lang="ru-RU" sz="2000" smtClean="0"/>
          </a:p>
          <a:p>
            <a:r>
              <a:rPr lang="en-US" sz="2000" smtClean="0">
                <a:hlinkClick r:id="rId6"/>
              </a:rPr>
              <a:t>http://s50.radikal.ru/i127/0911/57/d59d58e34121.gif</a:t>
            </a:r>
            <a:endParaRPr lang="ru-RU" sz="2000" smtClean="0"/>
          </a:p>
          <a:p>
            <a:r>
              <a:rPr lang="en-US" sz="2000" smtClean="0">
                <a:hlinkClick r:id="rId7"/>
              </a:rPr>
              <a:t>http://img11.hostingpics.net/pics/418664110524061929799630.gif</a:t>
            </a:r>
            <a:endParaRPr lang="ru-RU" sz="2000" smtClean="0"/>
          </a:p>
          <a:p>
            <a:r>
              <a:rPr lang="en-US" sz="2000" smtClean="0">
                <a:hlinkClick r:id="rId8"/>
              </a:rPr>
              <a:t>http://img-fotki.yandex.ru/get/4413/111214513.14/0_6803e_26ad1231_XL</a:t>
            </a:r>
            <a:endParaRPr lang="ru-RU" sz="2000" smtClean="0"/>
          </a:p>
          <a:p>
            <a:r>
              <a:rPr lang="en-US" sz="2000" smtClean="0">
                <a:hlinkClick r:id="rId9"/>
              </a:rPr>
              <a:t>http://im.ribca.net/anim/animals/monkeys/18.gif</a:t>
            </a:r>
            <a:endParaRPr lang="ru-RU" sz="2000" smtClean="0"/>
          </a:p>
          <a:p>
            <a:r>
              <a:rPr lang="en-US" sz="2000" smtClean="0">
                <a:hlinkClick r:id="rId10"/>
              </a:rPr>
              <a:t>http://www.mms.mts.ru/datas1/000/003/391/3391876_thumb.gif</a:t>
            </a:r>
            <a:endParaRPr lang="ru-RU" sz="2000" smtClean="0"/>
          </a:p>
          <a:p>
            <a:r>
              <a:rPr lang="en-US" sz="2000" smtClean="0">
                <a:hlinkClick r:id="rId11"/>
              </a:rPr>
              <a:t>http://s2.rimg.info/4efd94d9735fa6fae4bc6b17ef438a1a.gif</a:t>
            </a:r>
            <a:endParaRPr lang="ru-RU" sz="2000" smtClean="0"/>
          </a:p>
          <a:p>
            <a:r>
              <a:rPr lang="en-US" sz="2000" smtClean="0">
                <a:hlinkClick r:id="rId12"/>
              </a:rPr>
              <a:t>http://stat16.privet.ru/lr/090cdfba302ed543c210b5162be00325</a:t>
            </a:r>
            <a:endParaRPr lang="ru-RU" sz="2000" smtClean="0"/>
          </a:p>
          <a:p>
            <a:r>
              <a:rPr lang="en-US" sz="2000" smtClean="0">
                <a:hlinkClick r:id="rId13"/>
              </a:rPr>
              <a:t>http://dl.glitter-graphics.net/pub/1845/1845631dadqbbgmgr.gif</a:t>
            </a:r>
            <a:endParaRPr lang="ru-RU" sz="2000" smtClean="0"/>
          </a:p>
          <a:p>
            <a:r>
              <a:rPr lang="en-US" sz="2000" smtClean="0">
                <a:hlinkClick r:id="rId14"/>
              </a:rPr>
              <a:t>http://chudesenka.ru/load/2-1-0-43</a:t>
            </a:r>
            <a:r>
              <a:rPr lang="ru-RU" sz="2000" smtClean="0"/>
              <a:t> - </a:t>
            </a:r>
            <a:r>
              <a:rPr lang="ru-RU" sz="2000" smtClean="0">
                <a:solidFill>
                  <a:srgbClr val="FF33CC"/>
                </a:solidFill>
              </a:rPr>
              <a:t>песенка</a:t>
            </a:r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2" descr="http://corigif.free.fr/musicband/img/musband_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28448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corigif.free.fr/musicband/img/musband_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714620"/>
            <a:ext cx="357346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http://os1.i.ua/3/1/8838589_cb96cd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25019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os1.i.ua/3/1/8838589_cb96cd7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2420938"/>
            <a:ext cx="3041650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 descr="http://s50.radikal.ru/i127/0911/57/d59d58e341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1628775"/>
            <a:ext cx="2724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s50.radikal.ru/i127/0911/57/d59d58e341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620713"/>
            <a:ext cx="2724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 descr="http://img11.hostingpics.net/pics/4186641105240619297996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2914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://img11.hostingpics.net/pics/4186641105240619297996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63" y="2420938"/>
            <a:ext cx="3417887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://img-fotki.yandex.ru/get/4413/111214513.14/0_6803e_26ad1231_XL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img-fotki.yandex.ru/get/4413/111214513.14/0_6803e_26ad1231_XL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50" y="2420938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http://www.mms.mts.ru/datas1/000/003/391/3391876_thumb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620713"/>
            <a:ext cx="25908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www.mms.mts.ru/datas1/000/003/391/3391876_thumb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6425" y="2276475"/>
            <a:ext cx="3224213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http://s2.rimg.info/4efd94d9735fa6fae4bc6b17ef438a1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180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s2.rimg.info/4efd94d9735fa6fae4bc6b17ef438a1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997200"/>
            <a:ext cx="41052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http://stat16.privet.ru/lr/090cdfba302ed543c210b5162be003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276600"/>
            <a:ext cx="47767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stat16.privet.ru/lr/090cdfba302ed543c210b5162be003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0605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Белозёрова Т.В.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64f81e0971f8347e54fb21a23968c17ffb17a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83</Words>
  <Application>Microsoft Office PowerPoint</Application>
  <PresentationFormat>Экран (4:3)</PresentationFormat>
  <Paragraphs>34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Физминутка Мартышки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Источники: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Физминутка Мартышки</dc:title>
  <dc:creator>Белозёрова</dc:creator>
  <cp:lastModifiedBy>XXX</cp:lastModifiedBy>
  <cp:revision>8</cp:revision>
  <dcterms:created xsi:type="dcterms:W3CDTF">2012-05-07T11:12:44Z</dcterms:created>
  <dcterms:modified xsi:type="dcterms:W3CDTF">2001-12-31T20:11:53Z</dcterms:modified>
</cp:coreProperties>
</file>