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  <a:srgbClr val="CC00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40" d="100"/>
          <a:sy n="4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6BDFAA7-B676-41A5-A451-FCA537172764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DCA121-1AA8-4C60-84CC-A3D0F4DED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FD09-0DFC-4BBA-B640-0C0633337828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0DE1-CA9C-48EF-AC6A-7B26954E1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3040-0E9E-4565-A781-7279152875AD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081C1-8A30-45B8-98AC-1B2408AA8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0A2E6-13C8-4D24-87FF-A6036B84DB8A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E058-1E2A-4033-9966-59A17AE9A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4AD9-FA62-4835-A57E-8DBD8BE7EF3E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773CE-CFAA-4300-92C1-1A0E1191D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A5D2-E5A9-4319-9AB0-55F6608B1B66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341F-D93C-4400-B718-E3A2B71E8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342EA-4E80-4D5A-96E4-1A3113643129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FC375-2A93-43DD-9C49-607F4C06D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F23F5-E392-4C19-AB76-7F7DB3E78B06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47E02-42D4-4D8C-9456-B677EAB7F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09A6-342D-42F3-B906-A85DA713D865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5D0E-1E65-4EAB-9311-CB8A545FB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E87C-7242-40CA-BAAB-2C342AD82FBB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8BE2-D887-4DC1-8A3F-69DE779DF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30D6-A612-4CF1-8959-5615673897C3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C6B9-0914-4BF9-8D3D-908D0A178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67AC-3EA6-4764-B0B4-E2E69B3D2096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F2CF-F1FA-42ED-9A3D-E70AEF03F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F0B4B3-AD3E-4004-92C9-06EA0E0680C1}" type="datetime1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CD09BA-8479-4360-95E8-B50B2A1EC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8000"/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60;&#1080;&#1079;&#1084;&#1080;&#1085;&#1091;&#1090;&#1082;&#1080;%20&#1087;&#1086;&#1076;&#1074;&#1080;&#1078;&#1085;&#1099;&#1077;%203\&#1060;&#1080;&#1079;&#1084;&#1080;&#1085;&#1091;&#1090;&#1082;&#1072;%20&#1051;&#1103;&#1075;&#1091;&#1096;&#1072;&#1090;&#1072;\crazy_frog_-_axel_f%20MpTri.Net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data/smiles/jivotniea-3543.gif" TargetMode="External"/><Relationship Id="rId13" Type="http://schemas.openxmlformats.org/officeDocument/2006/relationships/hyperlink" Target="http://firstgradecoffey.edublogs.org/files/2008/10/frog.gif" TargetMode="External"/><Relationship Id="rId3" Type="http://schemas.openxmlformats.org/officeDocument/2006/relationships/hyperlink" Target="http://s07.radikal.ru/i180/1005/f8/797ec5be74f5t.jpg" TargetMode="External"/><Relationship Id="rId7" Type="http://schemas.openxmlformats.org/officeDocument/2006/relationships/hyperlink" Target="http://briticat.ru/smail/frogs/frog5-11.gif" TargetMode="External"/><Relationship Id="rId12" Type="http://schemas.openxmlformats.org/officeDocument/2006/relationships/hyperlink" Target="http://img-fotki.yandex.ru/get/4011/neiro9908.76/0_28f96_e3398d0d_XL.jpg" TargetMode="External"/><Relationship Id="rId2" Type="http://schemas.openxmlformats.org/officeDocument/2006/relationships/hyperlink" Target="http://radikal.ua/data/upload/c2184/4efc3/7b0888a697.gif" TargetMode="External"/><Relationship Id="rId16" Type="http://schemas.openxmlformats.org/officeDocument/2006/relationships/hyperlink" Target="http://mptri.net/download.php?id=1351&amp;ass=crazy_frog_-_axel_f.m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riticat.ru/smail/frogs/frog2-1.gif" TargetMode="External"/><Relationship Id="rId11" Type="http://schemas.openxmlformats.org/officeDocument/2006/relationships/hyperlink" Target="http://www.nivagold.ru/raznoe1/frog/Photo%20047.gif" TargetMode="External"/><Relationship Id="rId5" Type="http://schemas.openxmlformats.org/officeDocument/2006/relationships/hyperlink" Target="http://briticat.ru/smail/frogs/frog3-5.gif" TargetMode="External"/><Relationship Id="rId15" Type="http://schemas.openxmlformats.org/officeDocument/2006/relationships/hyperlink" Target="http://www.nivagold.ru/raznoe1/frog/Photo%20083.gif" TargetMode="External"/><Relationship Id="rId10" Type="http://schemas.openxmlformats.org/officeDocument/2006/relationships/hyperlink" Target="http://photobucket.com/albums/u8/bowman61/KISS2520FROG.gif" TargetMode="External"/><Relationship Id="rId4" Type="http://schemas.openxmlformats.org/officeDocument/2006/relationships/hyperlink" Target="http://briticat.ru/smail/frogs/frog4-10.gif" TargetMode="External"/><Relationship Id="rId9" Type="http://schemas.openxmlformats.org/officeDocument/2006/relationships/hyperlink" Target="http://www.nivagold.ru/raznoe1/frog%201/Photo%20143.gif" TargetMode="External"/><Relationship Id="rId14" Type="http://schemas.openxmlformats.org/officeDocument/2006/relationships/hyperlink" Target="http://img01.chitalnya.ru/upload/491/7252551768906415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518088">
            <a:off x="36513" y="1427163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Физминутка </a:t>
            </a:r>
            <a:r>
              <a:rPr lang="en-US" sz="5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Crazy Frog</a:t>
            </a:r>
            <a:endParaRPr lang="ru-RU" sz="54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2" descr="http://s07.radikal.ru/i180/1005/f8/797ec5be74f5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3573463"/>
            <a:ext cx="4176712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razy_frog_-_axel_f MpTri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8313" y="60213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nivagold.ru/raznoe1/frog/Photo%200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6838"/>
            <a:ext cx="4732338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http://www.nivagold.ru/raznoe1/frog/Photo%2004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781300"/>
            <a:ext cx="367665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Picture 2" descr="http://img-fotki.yandex.ru/get/4011/neiro9908.76/0_28f96_e3398d0d_XL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989138"/>
            <a:ext cx="2957512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4" descr="http://img-fotki.yandex.ru/get/4011/neiro9908.76/0_28f96_e3398d0d_XL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1188" y="3500438"/>
            <a:ext cx="34528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Picture 2" descr="http://firstgradecoffey.edublogs.org/files/2008/10/fro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950" y="2781300"/>
            <a:ext cx="1789113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 descr="http://firstgradecoffey.edublogs.org/files/2008/10/fro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2276475"/>
            <a:ext cx="213836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g01.chitalnya.ru/upload/491/7252551768906415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1989138"/>
            <a:ext cx="29718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 descr="http://www.nivagold.ru/raznoe1/frog/Photo%200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3284538"/>
            <a:ext cx="2136775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www.nivagold.ru/raznoe1/frog/Photo%200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076700"/>
            <a:ext cx="1436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  <a:endParaRPr lang="ru-RU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025525"/>
            <a:ext cx="8229600" cy="5832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smtClean="0">
                <a:hlinkClick r:id="rId2"/>
              </a:rPr>
              <a:t>http://radikal.ua/data/upload/c2184/4efc3/7b0888a697.gif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3"/>
              </a:rPr>
              <a:t>http://s07.radikal.ru/i180/1005/f8/797ec5be74f5t.jpg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4"/>
              </a:rPr>
              <a:t>http://briticat.ru/smail/frogs/frog4-10.gif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5"/>
              </a:rPr>
              <a:t>http://briticat.ru/smail/frogs/frog3-5.gif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6"/>
              </a:rPr>
              <a:t>http://briticat.ru/smail/frogs/frog2-1.gif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7"/>
              </a:rPr>
              <a:t>http://briticat.ru/smail/frogs/frog5-11.gif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8"/>
              </a:rPr>
              <a:t>http://www.smayli.ru/data/smiles/jivotniea-3543.gif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9"/>
              </a:rPr>
              <a:t>http://www.nivagold.ru/raznoe1/frog%201/Photo%20143.gif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0"/>
              </a:rPr>
              <a:t>http://photobucket.com/albums/u8/bowman61/KISS2520FROG.gif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1"/>
              </a:rPr>
              <a:t>http://www.nivagold.ru/raznoe1/frog/Photo%20047.gif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2"/>
              </a:rPr>
              <a:t>http://img-fotki.yandex.ru/get/4011/neiro9908.76/0_28f96_e3398d0d_XL.jpg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3"/>
              </a:rPr>
              <a:t>http://firstgradecoffey.edublogs.org/files/2008/10/frog.gif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4"/>
              </a:rPr>
              <a:t>http://img01.chitalnya.ru/upload/491/7252551768906415.gif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5"/>
              </a:rPr>
              <a:t>http://www.nivagold.ru/raznoe1/frog/Photo%20083.gif</a:t>
            </a:r>
            <a:endParaRPr lang="ru-RU" sz="1800" smtClean="0"/>
          </a:p>
          <a:p>
            <a:pPr>
              <a:buFont typeface="Arial" charset="0"/>
              <a:buNone/>
            </a:pPr>
            <a:r>
              <a:rPr lang="en-US" sz="1800" smtClean="0">
                <a:hlinkClick r:id="rId16"/>
              </a:rPr>
              <a:t>http://mptri.net/download.php?id=1351&amp;ass=crazy_frog_-_axel_f.mp3</a:t>
            </a:r>
            <a:r>
              <a:rPr lang="ru-RU" sz="1800" smtClean="0"/>
              <a:t> - </a:t>
            </a:r>
            <a:r>
              <a:rPr lang="ru-RU" sz="1800" smtClean="0">
                <a:solidFill>
                  <a:srgbClr val="FF33CC"/>
                </a:solidFill>
              </a:rPr>
              <a:t>песня</a:t>
            </a:r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z="2000" smtClean="0"/>
          </a:p>
          <a:p>
            <a:endParaRPr lang="ru-RU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 descr="C:\Users\1\Downloads\7b0888a6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412875"/>
            <a:ext cx="4318000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Picture 2" descr="http://briticat.ru/smail/frogs/frog4-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933825"/>
            <a:ext cx="3033713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http://briticat.ru/smail/frogs/frog4-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6313" y="4365625"/>
            <a:ext cx="1817687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2" descr="http://briticat.ru/smail/frogs/frog3-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636838"/>
            <a:ext cx="2259012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http://briticat.ru/smail/frogs/frog3-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852738"/>
            <a:ext cx="2374900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riticat.ru/smail/frogs/frog2-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492375"/>
            <a:ext cx="1644650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http://briticat.ru/smail/frogs/frog2-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484313"/>
            <a:ext cx="21971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Picture 2" descr="http://briticat.ru/smail/frogs/frog5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213100"/>
            <a:ext cx="6024563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http://briticat.ru/smail/frogs/frog5-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3500438"/>
            <a:ext cx="517525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Picture 2" descr="http://www.smayli.ru/data/smiles/jivotniea-35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500438"/>
            <a:ext cx="31654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http://www.smayli.ru/data/smiles/jivotniea-35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565400"/>
            <a:ext cx="30194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nivagold.ru/raznoe1/frog%201/Photo%201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708275"/>
            <a:ext cx="370522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www.nivagold.ru/raznoe1/frog%201/Photo%2014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3297238"/>
            <a:ext cx="3560762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2" descr="http://photobucket.com/albums/u8/bowman61/KISS2520FRO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FFFF"/>
              </a:clrFrom>
              <a:clrTo>
                <a:srgbClr val="00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292600"/>
            <a:ext cx="2752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http://photobucket.com/albums/u8/bowman61/KISS2520FRO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FFFF"/>
              </a:clrFrom>
              <a:clrTo>
                <a:srgbClr val="00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3573463"/>
            <a:ext cx="2752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Белозёрова Т.В.</a:t>
            </a: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fe51a3b27e4dddc5c92f4b511661c91e82c3df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99</Words>
  <Application>Microsoft Office PowerPoint</Application>
  <PresentationFormat>Экран (4:3)</PresentationFormat>
  <Paragraphs>44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Физминутка Crazy Frog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Источники: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 Лягушата</dc:title>
  <dc:creator>Белозёрова</dc:creator>
  <cp:lastModifiedBy>XXX</cp:lastModifiedBy>
  <cp:revision>10</cp:revision>
  <dcterms:created xsi:type="dcterms:W3CDTF">2012-05-07T11:52:07Z</dcterms:created>
  <dcterms:modified xsi:type="dcterms:W3CDTF">2001-12-31T20:12:58Z</dcterms:modified>
</cp:coreProperties>
</file>